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0" r:id="rId1"/>
  </p:sldMasterIdLst>
  <p:notesMasterIdLst>
    <p:notesMasterId r:id="rId3"/>
  </p:notesMasterIdLst>
  <p:handoutMasterIdLst>
    <p:handoutMasterId r:id="rId4"/>
  </p:handoutMasterIdLst>
  <p:sldIdLst>
    <p:sldId id="256" r:id="rId2"/>
  </p:sldIdLst>
  <p:sldSz cx="32918400" cy="21945600"/>
  <p:notesSz cx="6858000" cy="9144000"/>
  <p:defaultTextStyle>
    <a:defPPr>
      <a:defRPr lang="en-US"/>
    </a:defPPr>
    <a:lvl1pPr marL="0" algn="l" defTabSz="1567510" rtl="0" eaLnBrk="1" latinLnBrk="0" hangingPunct="1">
      <a:defRPr sz="6200" kern="1200">
        <a:solidFill>
          <a:schemeClr val="tx1"/>
        </a:solidFill>
        <a:latin typeface="+mn-lt"/>
        <a:ea typeface="+mn-ea"/>
        <a:cs typeface="+mn-cs"/>
      </a:defRPr>
    </a:lvl1pPr>
    <a:lvl2pPr marL="1567510" algn="l" defTabSz="1567510" rtl="0" eaLnBrk="1" latinLnBrk="0" hangingPunct="1">
      <a:defRPr sz="6200" kern="1200">
        <a:solidFill>
          <a:schemeClr val="tx1"/>
        </a:solidFill>
        <a:latin typeface="+mn-lt"/>
        <a:ea typeface="+mn-ea"/>
        <a:cs typeface="+mn-cs"/>
      </a:defRPr>
    </a:lvl2pPr>
    <a:lvl3pPr marL="3135020" algn="l" defTabSz="1567510" rtl="0" eaLnBrk="1" latinLnBrk="0" hangingPunct="1">
      <a:defRPr sz="6200" kern="1200">
        <a:solidFill>
          <a:schemeClr val="tx1"/>
        </a:solidFill>
        <a:latin typeface="+mn-lt"/>
        <a:ea typeface="+mn-ea"/>
        <a:cs typeface="+mn-cs"/>
      </a:defRPr>
    </a:lvl3pPr>
    <a:lvl4pPr marL="4702531" algn="l" defTabSz="1567510" rtl="0" eaLnBrk="1" latinLnBrk="0" hangingPunct="1">
      <a:defRPr sz="6200" kern="1200">
        <a:solidFill>
          <a:schemeClr val="tx1"/>
        </a:solidFill>
        <a:latin typeface="+mn-lt"/>
        <a:ea typeface="+mn-ea"/>
        <a:cs typeface="+mn-cs"/>
      </a:defRPr>
    </a:lvl4pPr>
    <a:lvl5pPr marL="6270041" algn="l" defTabSz="1567510" rtl="0" eaLnBrk="1" latinLnBrk="0" hangingPunct="1">
      <a:defRPr sz="6200" kern="1200">
        <a:solidFill>
          <a:schemeClr val="tx1"/>
        </a:solidFill>
        <a:latin typeface="+mn-lt"/>
        <a:ea typeface="+mn-ea"/>
        <a:cs typeface="+mn-cs"/>
      </a:defRPr>
    </a:lvl5pPr>
    <a:lvl6pPr marL="7837551" algn="l" defTabSz="1567510" rtl="0" eaLnBrk="1" latinLnBrk="0" hangingPunct="1">
      <a:defRPr sz="6200" kern="1200">
        <a:solidFill>
          <a:schemeClr val="tx1"/>
        </a:solidFill>
        <a:latin typeface="+mn-lt"/>
        <a:ea typeface="+mn-ea"/>
        <a:cs typeface="+mn-cs"/>
      </a:defRPr>
    </a:lvl6pPr>
    <a:lvl7pPr marL="9405061" algn="l" defTabSz="1567510" rtl="0" eaLnBrk="1" latinLnBrk="0" hangingPunct="1">
      <a:defRPr sz="6200" kern="1200">
        <a:solidFill>
          <a:schemeClr val="tx1"/>
        </a:solidFill>
        <a:latin typeface="+mn-lt"/>
        <a:ea typeface="+mn-ea"/>
        <a:cs typeface="+mn-cs"/>
      </a:defRPr>
    </a:lvl7pPr>
    <a:lvl8pPr marL="10972571" algn="l" defTabSz="1567510" rtl="0" eaLnBrk="1" latinLnBrk="0" hangingPunct="1">
      <a:defRPr sz="6200" kern="1200">
        <a:solidFill>
          <a:schemeClr val="tx1"/>
        </a:solidFill>
        <a:latin typeface="+mn-lt"/>
        <a:ea typeface="+mn-ea"/>
        <a:cs typeface="+mn-cs"/>
      </a:defRPr>
    </a:lvl8pPr>
    <a:lvl9pPr marL="12540082" algn="l" defTabSz="1567510"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6912">
          <p15:clr>
            <a:srgbClr val="A4A3A4"/>
          </p15:clr>
        </p15:guide>
        <p15:guide id="2" pos="10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5620"/>
    <p:restoredTop sz="96208" autoAdjust="0"/>
  </p:normalViewPr>
  <p:slideViewPr>
    <p:cSldViewPr snapToObjects="1">
      <p:cViewPr>
        <p:scale>
          <a:sx n="26" d="100"/>
          <a:sy n="26" d="100"/>
        </p:scale>
        <p:origin x="-72" y="540"/>
      </p:cViewPr>
      <p:guideLst>
        <p:guide orient="horz" pos="6912"/>
        <p:guide pos="10368"/>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15D72BE-7C7E-E74F-87E9-F44139723516}" type="datetimeFigureOut">
              <a:rPr lang="en-US" smtClean="0"/>
              <a:pPr/>
              <a:t>8/15/2019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09E51D3-833A-3C47-85AF-85B305E25CA5}" type="slidenum">
              <a:rPr lang="en-US" smtClean="0"/>
              <a:pPr/>
              <a:t>‹#›</a:t>
            </a:fld>
            <a:endParaRPr lang="en-US"/>
          </a:p>
        </p:txBody>
      </p:sp>
    </p:spTree>
    <p:extLst>
      <p:ext uri="{BB962C8B-B14F-4D97-AF65-F5344CB8AC3E}">
        <p14:creationId xmlns:p14="http://schemas.microsoft.com/office/powerpoint/2010/main" val="25809507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EEB15A-9766-432D-99A9-DB53A758F8A9}" type="datetimeFigureOut">
              <a:rPr lang="en-US" smtClean="0"/>
              <a:pPr/>
              <a:t>8/15/2019</a:t>
            </a:fld>
            <a:endParaRPr lang="en-US"/>
          </a:p>
        </p:txBody>
      </p:sp>
      <p:sp>
        <p:nvSpPr>
          <p:cNvPr id="4" name="Slide Image Placeholder 3"/>
          <p:cNvSpPr>
            <a:spLocks noGrp="1" noRot="1" noChangeAspect="1"/>
          </p:cNvSpPr>
          <p:nvPr>
            <p:ph type="sldImg" idx="2"/>
          </p:nvPr>
        </p:nvSpPr>
        <p:spPr>
          <a:xfrm>
            <a:off x="857250" y="685800"/>
            <a:ext cx="51435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63D63B-D441-431A-906A-E8AE91981245}" type="slidenum">
              <a:rPr lang="en-US" smtClean="0"/>
              <a:pPr/>
              <a:t>‹#›</a:t>
            </a:fld>
            <a:endParaRPr lang="en-US"/>
          </a:p>
        </p:txBody>
      </p:sp>
    </p:spTree>
    <p:extLst>
      <p:ext uri="{BB962C8B-B14F-4D97-AF65-F5344CB8AC3E}">
        <p14:creationId xmlns:p14="http://schemas.microsoft.com/office/powerpoint/2010/main" val="3143031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63D63B-D441-431A-906A-E8AE91981245}" type="slidenum">
              <a:rPr lang="en-US" smtClean="0"/>
              <a:pPr/>
              <a:t>1</a:t>
            </a:fld>
            <a:endParaRPr lang="en-US"/>
          </a:p>
        </p:txBody>
      </p:sp>
    </p:spTree>
    <p:extLst>
      <p:ext uri="{BB962C8B-B14F-4D97-AF65-F5344CB8AC3E}">
        <p14:creationId xmlns:p14="http://schemas.microsoft.com/office/powerpoint/2010/main" val="3280823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6817362"/>
            <a:ext cx="27980640" cy="4704080"/>
          </a:xfrm>
        </p:spPr>
        <p:txBody>
          <a:bodyPr/>
          <a:lstStyle/>
          <a:p>
            <a:r>
              <a:rPr lang="en-US"/>
              <a:t>Click to edit Master title style</a:t>
            </a:r>
          </a:p>
        </p:txBody>
      </p:sp>
      <p:sp>
        <p:nvSpPr>
          <p:cNvPr id="3" name="Subtitle 2"/>
          <p:cNvSpPr>
            <a:spLocks noGrp="1"/>
          </p:cNvSpPr>
          <p:nvPr>
            <p:ph type="subTitle" idx="1"/>
          </p:nvPr>
        </p:nvSpPr>
        <p:spPr>
          <a:xfrm>
            <a:off x="4937760" y="12435840"/>
            <a:ext cx="23042880" cy="5608320"/>
          </a:xfrm>
        </p:spPr>
        <p:txBody>
          <a:bodyPr/>
          <a:lstStyle>
            <a:lvl1pPr marL="0" indent="0" algn="ctr">
              <a:buNone/>
              <a:defRPr>
                <a:solidFill>
                  <a:schemeClr val="tx1">
                    <a:tint val="75000"/>
                  </a:schemeClr>
                </a:solidFill>
              </a:defRPr>
            </a:lvl1pPr>
            <a:lvl2pPr marL="1567510" indent="0" algn="ctr">
              <a:buNone/>
              <a:defRPr>
                <a:solidFill>
                  <a:schemeClr val="tx1">
                    <a:tint val="75000"/>
                  </a:schemeClr>
                </a:solidFill>
              </a:defRPr>
            </a:lvl2pPr>
            <a:lvl3pPr marL="3135020" indent="0" algn="ctr">
              <a:buNone/>
              <a:defRPr>
                <a:solidFill>
                  <a:schemeClr val="tx1">
                    <a:tint val="75000"/>
                  </a:schemeClr>
                </a:solidFill>
              </a:defRPr>
            </a:lvl3pPr>
            <a:lvl4pPr marL="4702531" indent="0" algn="ctr">
              <a:buNone/>
              <a:defRPr>
                <a:solidFill>
                  <a:schemeClr val="tx1">
                    <a:tint val="75000"/>
                  </a:schemeClr>
                </a:solidFill>
              </a:defRPr>
            </a:lvl4pPr>
            <a:lvl5pPr marL="6270041" indent="0" algn="ctr">
              <a:buNone/>
              <a:defRPr>
                <a:solidFill>
                  <a:schemeClr val="tx1">
                    <a:tint val="75000"/>
                  </a:schemeClr>
                </a:solidFill>
              </a:defRPr>
            </a:lvl5pPr>
            <a:lvl6pPr marL="7837551" indent="0" algn="ctr">
              <a:buNone/>
              <a:defRPr>
                <a:solidFill>
                  <a:schemeClr val="tx1">
                    <a:tint val="75000"/>
                  </a:schemeClr>
                </a:solidFill>
              </a:defRPr>
            </a:lvl6pPr>
            <a:lvl7pPr marL="9405061" indent="0" algn="ctr">
              <a:buNone/>
              <a:defRPr>
                <a:solidFill>
                  <a:schemeClr val="tx1">
                    <a:tint val="75000"/>
                  </a:schemeClr>
                </a:solidFill>
              </a:defRPr>
            </a:lvl7pPr>
            <a:lvl8pPr marL="10972571" indent="0" algn="ctr">
              <a:buNone/>
              <a:defRPr>
                <a:solidFill>
                  <a:schemeClr val="tx1">
                    <a:tint val="75000"/>
                  </a:schemeClr>
                </a:solidFill>
              </a:defRPr>
            </a:lvl8pPr>
            <a:lvl9pPr marL="1254008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3EE58A-405A-F547-873E-C898BFE93A65}" type="datetimeFigureOut">
              <a:rPr lang="en-US" smtClean="0"/>
              <a:pPr/>
              <a:t>8/15/2019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3EE58A-405A-F547-873E-C898BFE93A65}" type="datetimeFigureOut">
              <a:rPr lang="en-US" smtClean="0"/>
              <a:pPr/>
              <a:t>8/15/2019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E64AF0-E322-D140-B79B-9586FA7BC2D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7" y="14102082"/>
            <a:ext cx="27980640" cy="4358640"/>
          </a:xfrm>
        </p:spPr>
        <p:txBody>
          <a:bodyPr anchor="t"/>
          <a:lstStyle>
            <a:lvl1pPr algn="l">
              <a:defRPr sz="13700" b="1" cap="all"/>
            </a:lvl1pPr>
          </a:lstStyle>
          <a:p>
            <a:r>
              <a:rPr lang="en-US"/>
              <a:t>Click to edit Master title style</a:t>
            </a:r>
          </a:p>
        </p:txBody>
      </p:sp>
      <p:sp>
        <p:nvSpPr>
          <p:cNvPr id="3" name="Text Placeholder 2"/>
          <p:cNvSpPr>
            <a:spLocks noGrp="1"/>
          </p:cNvSpPr>
          <p:nvPr>
            <p:ph type="body" idx="1"/>
          </p:nvPr>
        </p:nvSpPr>
        <p:spPr>
          <a:xfrm>
            <a:off x="2600327" y="9301483"/>
            <a:ext cx="27980640" cy="4800598"/>
          </a:xfrm>
        </p:spPr>
        <p:txBody>
          <a:bodyPr anchor="b"/>
          <a:lstStyle>
            <a:lvl1pPr marL="0" indent="0">
              <a:buNone/>
              <a:defRPr sz="6900">
                <a:solidFill>
                  <a:schemeClr val="tx1">
                    <a:tint val="75000"/>
                  </a:schemeClr>
                </a:solidFill>
              </a:defRPr>
            </a:lvl1pPr>
            <a:lvl2pPr marL="1567510" indent="0">
              <a:buNone/>
              <a:defRPr sz="6200">
                <a:solidFill>
                  <a:schemeClr val="tx1">
                    <a:tint val="75000"/>
                  </a:schemeClr>
                </a:solidFill>
              </a:defRPr>
            </a:lvl2pPr>
            <a:lvl3pPr marL="3135020" indent="0">
              <a:buNone/>
              <a:defRPr sz="5500">
                <a:solidFill>
                  <a:schemeClr val="tx1">
                    <a:tint val="75000"/>
                  </a:schemeClr>
                </a:solidFill>
              </a:defRPr>
            </a:lvl3pPr>
            <a:lvl4pPr marL="4702531" indent="0">
              <a:buNone/>
              <a:defRPr sz="4800">
                <a:solidFill>
                  <a:schemeClr val="tx1">
                    <a:tint val="75000"/>
                  </a:schemeClr>
                </a:solidFill>
              </a:defRPr>
            </a:lvl4pPr>
            <a:lvl5pPr marL="6270041" indent="0">
              <a:buNone/>
              <a:defRPr sz="4800">
                <a:solidFill>
                  <a:schemeClr val="tx1">
                    <a:tint val="75000"/>
                  </a:schemeClr>
                </a:solidFill>
              </a:defRPr>
            </a:lvl5pPr>
            <a:lvl6pPr marL="7837551" indent="0">
              <a:buNone/>
              <a:defRPr sz="4800">
                <a:solidFill>
                  <a:schemeClr val="tx1">
                    <a:tint val="75000"/>
                  </a:schemeClr>
                </a:solidFill>
              </a:defRPr>
            </a:lvl6pPr>
            <a:lvl7pPr marL="9405061" indent="0">
              <a:buNone/>
              <a:defRPr sz="4800">
                <a:solidFill>
                  <a:schemeClr val="tx1">
                    <a:tint val="75000"/>
                  </a:schemeClr>
                </a:solidFill>
              </a:defRPr>
            </a:lvl7pPr>
            <a:lvl8pPr marL="10972571" indent="0">
              <a:buNone/>
              <a:defRPr sz="4800">
                <a:solidFill>
                  <a:schemeClr val="tx1">
                    <a:tint val="75000"/>
                  </a:schemeClr>
                </a:solidFill>
              </a:defRPr>
            </a:lvl8pPr>
            <a:lvl9pPr marL="12540082" indent="0">
              <a:buNone/>
              <a:defRPr sz="4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3EE58A-405A-F547-873E-C898BFE93A65}" type="datetimeFigureOut">
              <a:rPr lang="en-US" smtClean="0"/>
              <a:pPr/>
              <a:t>8/15/2019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E64AF0-E322-D140-B79B-9586FA7BC2D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45920" y="5120641"/>
            <a:ext cx="14538960" cy="14483082"/>
          </a:xfrm>
        </p:spPr>
        <p:txBody>
          <a:bodyPr/>
          <a:lstStyle>
            <a:lvl1pPr>
              <a:defRPr sz="9600"/>
            </a:lvl1pPr>
            <a:lvl2pPr>
              <a:defRPr sz="8200"/>
            </a:lvl2pPr>
            <a:lvl3pPr>
              <a:defRPr sz="6900"/>
            </a:lvl3pPr>
            <a:lvl4pPr>
              <a:defRPr sz="6200"/>
            </a:lvl4pPr>
            <a:lvl5pPr>
              <a:defRPr sz="6200"/>
            </a:lvl5pPr>
            <a:lvl6pPr>
              <a:defRPr sz="6200"/>
            </a:lvl6pPr>
            <a:lvl7pPr>
              <a:defRPr sz="6200"/>
            </a:lvl7pPr>
            <a:lvl8pPr>
              <a:defRPr sz="6200"/>
            </a:lvl8pPr>
            <a:lvl9pPr>
              <a:defRPr sz="6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6733520" y="5120641"/>
            <a:ext cx="14538960" cy="14483082"/>
          </a:xfrm>
        </p:spPr>
        <p:txBody>
          <a:bodyPr/>
          <a:lstStyle>
            <a:lvl1pPr>
              <a:defRPr sz="9600"/>
            </a:lvl1pPr>
            <a:lvl2pPr>
              <a:defRPr sz="8200"/>
            </a:lvl2pPr>
            <a:lvl3pPr>
              <a:defRPr sz="6900"/>
            </a:lvl3pPr>
            <a:lvl4pPr>
              <a:defRPr sz="6200"/>
            </a:lvl4pPr>
            <a:lvl5pPr>
              <a:defRPr sz="6200"/>
            </a:lvl5pPr>
            <a:lvl6pPr>
              <a:defRPr sz="6200"/>
            </a:lvl6pPr>
            <a:lvl7pPr>
              <a:defRPr sz="6200"/>
            </a:lvl7pPr>
            <a:lvl8pPr>
              <a:defRPr sz="6200"/>
            </a:lvl8pPr>
            <a:lvl9pPr>
              <a:defRPr sz="6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3EE58A-405A-F547-873E-C898BFE93A65}" type="datetimeFigureOut">
              <a:rPr lang="en-US" smtClean="0"/>
              <a:pPr/>
              <a:t>8/15/2019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E64AF0-E322-D140-B79B-9586FA7BC2D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45920" y="4912362"/>
            <a:ext cx="14544677" cy="2047238"/>
          </a:xfrm>
        </p:spPr>
        <p:txBody>
          <a:bodyPr anchor="b"/>
          <a:lstStyle>
            <a:lvl1pPr marL="0" indent="0">
              <a:buNone/>
              <a:defRPr sz="8200" b="1"/>
            </a:lvl1pPr>
            <a:lvl2pPr marL="1567510" indent="0">
              <a:buNone/>
              <a:defRPr sz="6900" b="1"/>
            </a:lvl2pPr>
            <a:lvl3pPr marL="3135020" indent="0">
              <a:buNone/>
              <a:defRPr sz="6200" b="1"/>
            </a:lvl3pPr>
            <a:lvl4pPr marL="4702531" indent="0">
              <a:buNone/>
              <a:defRPr sz="5500" b="1"/>
            </a:lvl4pPr>
            <a:lvl5pPr marL="6270041" indent="0">
              <a:buNone/>
              <a:defRPr sz="5500" b="1"/>
            </a:lvl5pPr>
            <a:lvl6pPr marL="7837551" indent="0">
              <a:buNone/>
              <a:defRPr sz="5500" b="1"/>
            </a:lvl6pPr>
            <a:lvl7pPr marL="9405061" indent="0">
              <a:buNone/>
              <a:defRPr sz="5500" b="1"/>
            </a:lvl7pPr>
            <a:lvl8pPr marL="10972571" indent="0">
              <a:buNone/>
              <a:defRPr sz="5500" b="1"/>
            </a:lvl8pPr>
            <a:lvl9pPr marL="12540082" indent="0">
              <a:buNone/>
              <a:defRPr sz="5500" b="1"/>
            </a:lvl9pPr>
          </a:lstStyle>
          <a:p>
            <a:pPr lvl="0"/>
            <a:r>
              <a:rPr lang="en-US"/>
              <a:t>Click to edit Master text styles</a:t>
            </a:r>
          </a:p>
        </p:txBody>
      </p:sp>
      <p:sp>
        <p:nvSpPr>
          <p:cNvPr id="4" name="Content Placeholder 3"/>
          <p:cNvSpPr>
            <a:spLocks noGrp="1"/>
          </p:cNvSpPr>
          <p:nvPr>
            <p:ph sz="half" idx="2"/>
          </p:nvPr>
        </p:nvSpPr>
        <p:spPr>
          <a:xfrm>
            <a:off x="1645920" y="6959600"/>
            <a:ext cx="14544677" cy="12644122"/>
          </a:xfrm>
        </p:spPr>
        <p:txBody>
          <a:bodyPr/>
          <a:lstStyle>
            <a:lvl1pPr>
              <a:defRPr sz="8200"/>
            </a:lvl1pPr>
            <a:lvl2pPr>
              <a:defRPr sz="6900"/>
            </a:lvl2pPr>
            <a:lvl3pPr>
              <a:defRPr sz="62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722092" y="4912362"/>
            <a:ext cx="14550390" cy="2047238"/>
          </a:xfrm>
        </p:spPr>
        <p:txBody>
          <a:bodyPr anchor="b"/>
          <a:lstStyle>
            <a:lvl1pPr marL="0" indent="0">
              <a:buNone/>
              <a:defRPr sz="8200" b="1"/>
            </a:lvl1pPr>
            <a:lvl2pPr marL="1567510" indent="0">
              <a:buNone/>
              <a:defRPr sz="6900" b="1"/>
            </a:lvl2pPr>
            <a:lvl3pPr marL="3135020" indent="0">
              <a:buNone/>
              <a:defRPr sz="6200" b="1"/>
            </a:lvl3pPr>
            <a:lvl4pPr marL="4702531" indent="0">
              <a:buNone/>
              <a:defRPr sz="5500" b="1"/>
            </a:lvl4pPr>
            <a:lvl5pPr marL="6270041" indent="0">
              <a:buNone/>
              <a:defRPr sz="5500" b="1"/>
            </a:lvl5pPr>
            <a:lvl6pPr marL="7837551" indent="0">
              <a:buNone/>
              <a:defRPr sz="5500" b="1"/>
            </a:lvl6pPr>
            <a:lvl7pPr marL="9405061" indent="0">
              <a:buNone/>
              <a:defRPr sz="5500" b="1"/>
            </a:lvl7pPr>
            <a:lvl8pPr marL="10972571" indent="0">
              <a:buNone/>
              <a:defRPr sz="5500" b="1"/>
            </a:lvl8pPr>
            <a:lvl9pPr marL="12540082" indent="0">
              <a:buNone/>
              <a:defRPr sz="5500" b="1"/>
            </a:lvl9pPr>
          </a:lstStyle>
          <a:p>
            <a:pPr lvl="0"/>
            <a:r>
              <a:rPr lang="en-US"/>
              <a:t>Click to edit Master text styles</a:t>
            </a:r>
          </a:p>
        </p:txBody>
      </p:sp>
      <p:sp>
        <p:nvSpPr>
          <p:cNvPr id="6" name="Content Placeholder 5"/>
          <p:cNvSpPr>
            <a:spLocks noGrp="1"/>
          </p:cNvSpPr>
          <p:nvPr>
            <p:ph sz="quarter" idx="4"/>
          </p:nvPr>
        </p:nvSpPr>
        <p:spPr>
          <a:xfrm>
            <a:off x="16722092" y="6959600"/>
            <a:ext cx="14550390" cy="12644122"/>
          </a:xfrm>
        </p:spPr>
        <p:txBody>
          <a:bodyPr/>
          <a:lstStyle>
            <a:lvl1pPr>
              <a:defRPr sz="8200"/>
            </a:lvl1pPr>
            <a:lvl2pPr>
              <a:defRPr sz="6900"/>
            </a:lvl2pPr>
            <a:lvl3pPr>
              <a:defRPr sz="62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3EE58A-405A-F547-873E-C898BFE93A65}" type="datetimeFigureOut">
              <a:rPr lang="en-US" smtClean="0"/>
              <a:pPr/>
              <a:t>8/15/2019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E64AF0-E322-D140-B79B-9586FA7BC2D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3EE58A-405A-F547-873E-C898BFE93A65}" type="datetimeFigureOut">
              <a:rPr lang="en-US" smtClean="0"/>
              <a:pPr/>
              <a:t>8/15/2019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E64AF0-E322-D140-B79B-9586FA7BC2D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3EE58A-405A-F547-873E-C898BFE93A65}" type="datetimeFigureOut">
              <a:rPr lang="en-US" smtClean="0"/>
              <a:pPr/>
              <a:t>8/15/2019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E64AF0-E322-D140-B79B-9586FA7BC2D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2" y="873760"/>
            <a:ext cx="10829927" cy="3718560"/>
          </a:xfrm>
        </p:spPr>
        <p:txBody>
          <a:bodyPr anchor="b"/>
          <a:lstStyle>
            <a:lvl1pPr algn="l">
              <a:defRPr sz="6900" b="1"/>
            </a:lvl1pPr>
          </a:lstStyle>
          <a:p>
            <a:r>
              <a:rPr lang="en-US"/>
              <a:t>Click to edit Master title style</a:t>
            </a:r>
          </a:p>
        </p:txBody>
      </p:sp>
      <p:sp>
        <p:nvSpPr>
          <p:cNvPr id="3" name="Content Placeholder 2"/>
          <p:cNvSpPr>
            <a:spLocks noGrp="1"/>
          </p:cNvSpPr>
          <p:nvPr>
            <p:ph idx="1"/>
          </p:nvPr>
        </p:nvSpPr>
        <p:spPr>
          <a:xfrm>
            <a:off x="12870180" y="873761"/>
            <a:ext cx="18402300" cy="18729962"/>
          </a:xfrm>
        </p:spPr>
        <p:txBody>
          <a:bodyPr/>
          <a:lstStyle>
            <a:lvl1pPr>
              <a:defRPr sz="11000"/>
            </a:lvl1pPr>
            <a:lvl2pPr>
              <a:defRPr sz="9600"/>
            </a:lvl2pPr>
            <a:lvl3pPr>
              <a:defRPr sz="8200"/>
            </a:lvl3pPr>
            <a:lvl4pPr>
              <a:defRPr sz="6900"/>
            </a:lvl4pPr>
            <a:lvl5pPr>
              <a:defRPr sz="6900"/>
            </a:lvl5pPr>
            <a:lvl6pPr>
              <a:defRPr sz="6900"/>
            </a:lvl6pPr>
            <a:lvl7pPr>
              <a:defRPr sz="6900"/>
            </a:lvl7pPr>
            <a:lvl8pPr>
              <a:defRPr sz="6900"/>
            </a:lvl8pPr>
            <a:lvl9pPr>
              <a:defRPr sz="6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45922" y="4592321"/>
            <a:ext cx="10829927" cy="15011402"/>
          </a:xfrm>
        </p:spPr>
        <p:txBody>
          <a:bodyPr/>
          <a:lstStyle>
            <a:lvl1pPr marL="0" indent="0">
              <a:buNone/>
              <a:defRPr sz="4800"/>
            </a:lvl1pPr>
            <a:lvl2pPr marL="1567510" indent="0">
              <a:buNone/>
              <a:defRPr sz="4100"/>
            </a:lvl2pPr>
            <a:lvl3pPr marL="3135020" indent="0">
              <a:buNone/>
              <a:defRPr sz="3400"/>
            </a:lvl3pPr>
            <a:lvl4pPr marL="4702531" indent="0">
              <a:buNone/>
              <a:defRPr sz="3100"/>
            </a:lvl4pPr>
            <a:lvl5pPr marL="6270041" indent="0">
              <a:buNone/>
              <a:defRPr sz="3100"/>
            </a:lvl5pPr>
            <a:lvl6pPr marL="7837551" indent="0">
              <a:buNone/>
              <a:defRPr sz="3100"/>
            </a:lvl6pPr>
            <a:lvl7pPr marL="9405061" indent="0">
              <a:buNone/>
              <a:defRPr sz="3100"/>
            </a:lvl7pPr>
            <a:lvl8pPr marL="10972571" indent="0">
              <a:buNone/>
              <a:defRPr sz="3100"/>
            </a:lvl8pPr>
            <a:lvl9pPr marL="12540082" indent="0">
              <a:buNone/>
              <a:defRPr sz="3100"/>
            </a:lvl9pPr>
          </a:lstStyle>
          <a:p>
            <a:pPr lvl="0"/>
            <a:r>
              <a:rPr lang="en-US"/>
              <a:t>Click to edit Master text styles</a:t>
            </a:r>
          </a:p>
        </p:txBody>
      </p:sp>
      <p:sp>
        <p:nvSpPr>
          <p:cNvPr id="5" name="Date Placeholder 4"/>
          <p:cNvSpPr>
            <a:spLocks noGrp="1"/>
          </p:cNvSpPr>
          <p:nvPr>
            <p:ph type="dt" sz="half" idx="10"/>
          </p:nvPr>
        </p:nvSpPr>
        <p:spPr/>
        <p:txBody>
          <a:bodyPr/>
          <a:lstStyle/>
          <a:p>
            <a:fld id="{753EE58A-405A-F547-873E-C898BFE93A65}" type="datetimeFigureOut">
              <a:rPr lang="en-US" smtClean="0"/>
              <a:pPr/>
              <a:t>8/15/2019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2237" y="15361920"/>
            <a:ext cx="19751040" cy="1813562"/>
          </a:xfrm>
        </p:spPr>
        <p:txBody>
          <a:bodyPr anchor="b"/>
          <a:lstStyle>
            <a:lvl1pPr algn="l">
              <a:defRPr sz="6900" b="1"/>
            </a:lvl1pPr>
          </a:lstStyle>
          <a:p>
            <a:r>
              <a:rPr lang="en-US"/>
              <a:t>Click to edit Master title style</a:t>
            </a:r>
          </a:p>
        </p:txBody>
      </p:sp>
      <p:sp>
        <p:nvSpPr>
          <p:cNvPr id="3" name="Picture Placeholder 2"/>
          <p:cNvSpPr>
            <a:spLocks noGrp="1"/>
          </p:cNvSpPr>
          <p:nvPr>
            <p:ph type="pic" idx="1"/>
          </p:nvPr>
        </p:nvSpPr>
        <p:spPr>
          <a:xfrm>
            <a:off x="6452237" y="1960880"/>
            <a:ext cx="19751040" cy="13167360"/>
          </a:xfrm>
        </p:spPr>
        <p:txBody>
          <a:bodyPr/>
          <a:lstStyle>
            <a:lvl1pPr marL="0" indent="0">
              <a:buNone/>
              <a:defRPr sz="11000"/>
            </a:lvl1pPr>
            <a:lvl2pPr marL="1567510" indent="0">
              <a:buNone/>
              <a:defRPr sz="9600"/>
            </a:lvl2pPr>
            <a:lvl3pPr marL="3135020" indent="0">
              <a:buNone/>
              <a:defRPr sz="8200"/>
            </a:lvl3pPr>
            <a:lvl4pPr marL="4702531" indent="0">
              <a:buNone/>
              <a:defRPr sz="6900"/>
            </a:lvl4pPr>
            <a:lvl5pPr marL="6270041" indent="0">
              <a:buNone/>
              <a:defRPr sz="6900"/>
            </a:lvl5pPr>
            <a:lvl6pPr marL="7837551" indent="0">
              <a:buNone/>
              <a:defRPr sz="6900"/>
            </a:lvl6pPr>
            <a:lvl7pPr marL="9405061" indent="0">
              <a:buNone/>
              <a:defRPr sz="6900"/>
            </a:lvl7pPr>
            <a:lvl8pPr marL="10972571" indent="0">
              <a:buNone/>
              <a:defRPr sz="6900"/>
            </a:lvl8pPr>
            <a:lvl9pPr marL="12540082" indent="0">
              <a:buNone/>
              <a:defRPr sz="6900"/>
            </a:lvl9pPr>
          </a:lstStyle>
          <a:p>
            <a:endParaRPr lang="en-US"/>
          </a:p>
        </p:txBody>
      </p:sp>
      <p:sp>
        <p:nvSpPr>
          <p:cNvPr id="4" name="Text Placeholder 3"/>
          <p:cNvSpPr>
            <a:spLocks noGrp="1"/>
          </p:cNvSpPr>
          <p:nvPr>
            <p:ph type="body" sz="half" idx="2"/>
          </p:nvPr>
        </p:nvSpPr>
        <p:spPr>
          <a:xfrm>
            <a:off x="6452237" y="17175482"/>
            <a:ext cx="19751040" cy="2575558"/>
          </a:xfrm>
        </p:spPr>
        <p:txBody>
          <a:bodyPr/>
          <a:lstStyle>
            <a:lvl1pPr marL="0" indent="0">
              <a:buNone/>
              <a:defRPr sz="4800"/>
            </a:lvl1pPr>
            <a:lvl2pPr marL="1567510" indent="0">
              <a:buNone/>
              <a:defRPr sz="4100"/>
            </a:lvl2pPr>
            <a:lvl3pPr marL="3135020" indent="0">
              <a:buNone/>
              <a:defRPr sz="3400"/>
            </a:lvl3pPr>
            <a:lvl4pPr marL="4702531" indent="0">
              <a:buNone/>
              <a:defRPr sz="3100"/>
            </a:lvl4pPr>
            <a:lvl5pPr marL="6270041" indent="0">
              <a:buNone/>
              <a:defRPr sz="3100"/>
            </a:lvl5pPr>
            <a:lvl6pPr marL="7837551" indent="0">
              <a:buNone/>
              <a:defRPr sz="3100"/>
            </a:lvl6pPr>
            <a:lvl7pPr marL="9405061" indent="0">
              <a:buNone/>
              <a:defRPr sz="3100"/>
            </a:lvl7pPr>
            <a:lvl8pPr marL="10972571" indent="0">
              <a:buNone/>
              <a:defRPr sz="3100"/>
            </a:lvl8pPr>
            <a:lvl9pPr marL="12540082" indent="0">
              <a:buNone/>
              <a:defRPr sz="3100"/>
            </a:lvl9pPr>
          </a:lstStyle>
          <a:p>
            <a:pPr lvl="0"/>
            <a:r>
              <a:rPr lang="en-US"/>
              <a:t>Click to edit Master text styles</a:t>
            </a:r>
          </a:p>
        </p:txBody>
      </p:sp>
      <p:sp>
        <p:nvSpPr>
          <p:cNvPr id="5" name="Date Placeholder 4"/>
          <p:cNvSpPr>
            <a:spLocks noGrp="1"/>
          </p:cNvSpPr>
          <p:nvPr>
            <p:ph type="dt" sz="half" idx="10"/>
          </p:nvPr>
        </p:nvSpPr>
        <p:spPr/>
        <p:txBody>
          <a:bodyPr/>
          <a:lstStyle/>
          <a:p>
            <a:fld id="{753EE58A-405A-F547-873E-C898BFE93A65}" type="datetimeFigureOut">
              <a:rPr lang="en-US" smtClean="0"/>
              <a:pPr/>
              <a:t>8/15/2019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E64AF0-E322-D140-B79B-9586FA7BC2D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3EE58A-405A-F547-873E-C898BFE93A65}" type="datetimeFigureOut">
              <a:rPr lang="en-US" smtClean="0"/>
              <a:pPr/>
              <a:t>8/15/2019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E64AF0-E322-D140-B79B-9586FA7BC2D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865840" y="878843"/>
            <a:ext cx="7406640" cy="18724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45920" y="878843"/>
            <a:ext cx="21671280" cy="18724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3EE58A-405A-F547-873E-C898BFE93A65}" type="datetimeFigureOut">
              <a:rPr lang="en-US" smtClean="0"/>
              <a:pPr/>
              <a:t>8/15/2019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E64AF0-E322-D140-B79B-9586FA7BC2D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5920" y="878842"/>
            <a:ext cx="29626560" cy="3657600"/>
          </a:xfrm>
          <a:prstGeom prst="rect">
            <a:avLst/>
          </a:prstGeom>
        </p:spPr>
        <p:txBody>
          <a:bodyPr vert="horz" lIns="313502" tIns="156751" rIns="313502" bIns="156751" rtlCol="0" anchor="ctr">
            <a:normAutofit/>
          </a:bodyPr>
          <a:lstStyle/>
          <a:p>
            <a:r>
              <a:rPr lang="en-US"/>
              <a:t>Click to edit Master title style</a:t>
            </a:r>
          </a:p>
        </p:txBody>
      </p:sp>
      <p:sp>
        <p:nvSpPr>
          <p:cNvPr id="3" name="Text Placeholder 2"/>
          <p:cNvSpPr>
            <a:spLocks noGrp="1"/>
          </p:cNvSpPr>
          <p:nvPr>
            <p:ph type="body" idx="1"/>
          </p:nvPr>
        </p:nvSpPr>
        <p:spPr>
          <a:xfrm>
            <a:off x="1645920" y="5120641"/>
            <a:ext cx="29626560" cy="14483082"/>
          </a:xfrm>
          <a:prstGeom prst="rect">
            <a:avLst/>
          </a:prstGeom>
        </p:spPr>
        <p:txBody>
          <a:bodyPr vert="horz" lIns="313502" tIns="156751" rIns="313502" bIns="15675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645920" y="20340322"/>
            <a:ext cx="7680960" cy="1168400"/>
          </a:xfrm>
          <a:prstGeom prst="rect">
            <a:avLst/>
          </a:prstGeom>
        </p:spPr>
        <p:txBody>
          <a:bodyPr vert="horz" lIns="313502" tIns="156751" rIns="313502" bIns="156751" rtlCol="0" anchor="ctr"/>
          <a:lstStyle>
            <a:lvl1pPr algn="l">
              <a:defRPr sz="4100">
                <a:solidFill>
                  <a:schemeClr val="tx1">
                    <a:tint val="75000"/>
                  </a:schemeClr>
                </a:solidFill>
              </a:defRPr>
            </a:lvl1pPr>
          </a:lstStyle>
          <a:p>
            <a:fld id="{753EE58A-405A-F547-873E-C898BFE93A65}" type="datetimeFigureOut">
              <a:rPr lang="en-US" smtClean="0"/>
              <a:pPr/>
              <a:t>8/15/2019</a:t>
            </a:fld>
            <a:endParaRPr lang="en-US"/>
          </a:p>
        </p:txBody>
      </p:sp>
      <p:sp>
        <p:nvSpPr>
          <p:cNvPr id="5" name="Footer Placeholder 4"/>
          <p:cNvSpPr>
            <a:spLocks noGrp="1"/>
          </p:cNvSpPr>
          <p:nvPr>
            <p:ph type="ftr" sz="quarter" idx="3"/>
          </p:nvPr>
        </p:nvSpPr>
        <p:spPr>
          <a:xfrm>
            <a:off x="11247120" y="20340322"/>
            <a:ext cx="10424160" cy="1168400"/>
          </a:xfrm>
          <a:prstGeom prst="rect">
            <a:avLst/>
          </a:prstGeom>
        </p:spPr>
        <p:txBody>
          <a:bodyPr vert="horz" lIns="313502" tIns="156751" rIns="313502" bIns="156751" rtlCol="0" anchor="ctr"/>
          <a:lstStyle>
            <a:lvl1pPr algn="ctr">
              <a:defRPr sz="41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591520" y="20340322"/>
            <a:ext cx="7680960" cy="1168400"/>
          </a:xfrm>
          <a:prstGeom prst="rect">
            <a:avLst/>
          </a:prstGeom>
        </p:spPr>
        <p:txBody>
          <a:bodyPr vert="horz" lIns="313502" tIns="156751" rIns="313502" bIns="156751" rtlCol="0" anchor="ctr"/>
          <a:lstStyle>
            <a:lvl1pPr algn="r">
              <a:defRPr sz="4100">
                <a:solidFill>
                  <a:schemeClr val="tx1">
                    <a:tint val="75000"/>
                  </a:schemeClr>
                </a:solidFill>
              </a:defRPr>
            </a:lvl1pPr>
          </a:lstStyle>
          <a:p>
            <a:fld id="{DAE64AF0-E322-D140-B79B-9586FA7BC2D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txStyles>
    <p:titleStyle>
      <a:lvl1pPr algn="ctr" defTabSz="1567510" rtl="0" eaLnBrk="1" latinLnBrk="0" hangingPunct="1">
        <a:spcBef>
          <a:spcPct val="0"/>
        </a:spcBef>
        <a:buNone/>
        <a:defRPr sz="15100" kern="1200">
          <a:solidFill>
            <a:schemeClr val="tx1"/>
          </a:solidFill>
          <a:latin typeface="+mj-lt"/>
          <a:ea typeface="+mj-ea"/>
          <a:cs typeface="+mj-cs"/>
        </a:defRPr>
      </a:lvl1pPr>
    </p:titleStyle>
    <p:bodyStyle>
      <a:lvl1pPr marL="1175633" indent="-1175633" algn="l" defTabSz="1567510" rtl="0" eaLnBrk="1" latinLnBrk="0" hangingPunct="1">
        <a:spcBef>
          <a:spcPct val="20000"/>
        </a:spcBef>
        <a:buFont typeface="Arial"/>
        <a:buChar char="•"/>
        <a:defRPr sz="11000" kern="1200">
          <a:solidFill>
            <a:schemeClr val="tx1"/>
          </a:solidFill>
          <a:latin typeface="+mn-lt"/>
          <a:ea typeface="+mn-ea"/>
          <a:cs typeface="+mn-cs"/>
        </a:defRPr>
      </a:lvl1pPr>
      <a:lvl2pPr marL="2547204" indent="-979694" algn="l" defTabSz="1567510" rtl="0" eaLnBrk="1" latinLnBrk="0" hangingPunct="1">
        <a:spcBef>
          <a:spcPct val="20000"/>
        </a:spcBef>
        <a:buFont typeface="Arial"/>
        <a:buChar char="–"/>
        <a:defRPr sz="9600" kern="1200">
          <a:solidFill>
            <a:schemeClr val="tx1"/>
          </a:solidFill>
          <a:latin typeface="+mn-lt"/>
          <a:ea typeface="+mn-ea"/>
          <a:cs typeface="+mn-cs"/>
        </a:defRPr>
      </a:lvl2pPr>
      <a:lvl3pPr marL="3918776" indent="-783755" algn="l" defTabSz="1567510" rtl="0" eaLnBrk="1" latinLnBrk="0" hangingPunct="1">
        <a:spcBef>
          <a:spcPct val="20000"/>
        </a:spcBef>
        <a:buFont typeface="Arial"/>
        <a:buChar char="•"/>
        <a:defRPr sz="8200" kern="1200">
          <a:solidFill>
            <a:schemeClr val="tx1"/>
          </a:solidFill>
          <a:latin typeface="+mn-lt"/>
          <a:ea typeface="+mn-ea"/>
          <a:cs typeface="+mn-cs"/>
        </a:defRPr>
      </a:lvl3pPr>
      <a:lvl4pPr marL="5486286" indent="-783755" algn="l" defTabSz="1567510" rtl="0" eaLnBrk="1" latinLnBrk="0" hangingPunct="1">
        <a:spcBef>
          <a:spcPct val="20000"/>
        </a:spcBef>
        <a:buFont typeface="Arial"/>
        <a:buChar char="–"/>
        <a:defRPr sz="6900" kern="1200">
          <a:solidFill>
            <a:schemeClr val="tx1"/>
          </a:solidFill>
          <a:latin typeface="+mn-lt"/>
          <a:ea typeface="+mn-ea"/>
          <a:cs typeface="+mn-cs"/>
        </a:defRPr>
      </a:lvl4pPr>
      <a:lvl5pPr marL="7053796" indent="-783755" algn="l" defTabSz="1567510" rtl="0" eaLnBrk="1" latinLnBrk="0" hangingPunct="1">
        <a:spcBef>
          <a:spcPct val="20000"/>
        </a:spcBef>
        <a:buFont typeface="Arial"/>
        <a:buChar char="»"/>
        <a:defRPr sz="6900" kern="1200">
          <a:solidFill>
            <a:schemeClr val="tx1"/>
          </a:solidFill>
          <a:latin typeface="+mn-lt"/>
          <a:ea typeface="+mn-ea"/>
          <a:cs typeface="+mn-cs"/>
        </a:defRPr>
      </a:lvl5pPr>
      <a:lvl6pPr marL="8621306" indent="-783755" algn="l" defTabSz="1567510" rtl="0" eaLnBrk="1" latinLnBrk="0" hangingPunct="1">
        <a:spcBef>
          <a:spcPct val="20000"/>
        </a:spcBef>
        <a:buFont typeface="Arial"/>
        <a:buChar char="•"/>
        <a:defRPr sz="6900" kern="1200">
          <a:solidFill>
            <a:schemeClr val="tx1"/>
          </a:solidFill>
          <a:latin typeface="+mn-lt"/>
          <a:ea typeface="+mn-ea"/>
          <a:cs typeface="+mn-cs"/>
        </a:defRPr>
      </a:lvl6pPr>
      <a:lvl7pPr marL="10188816" indent="-783755" algn="l" defTabSz="1567510" rtl="0" eaLnBrk="1" latinLnBrk="0" hangingPunct="1">
        <a:spcBef>
          <a:spcPct val="20000"/>
        </a:spcBef>
        <a:buFont typeface="Arial"/>
        <a:buChar char="•"/>
        <a:defRPr sz="6900" kern="1200">
          <a:solidFill>
            <a:schemeClr val="tx1"/>
          </a:solidFill>
          <a:latin typeface="+mn-lt"/>
          <a:ea typeface="+mn-ea"/>
          <a:cs typeface="+mn-cs"/>
        </a:defRPr>
      </a:lvl7pPr>
      <a:lvl8pPr marL="11756327" indent="-783755" algn="l" defTabSz="1567510" rtl="0" eaLnBrk="1" latinLnBrk="0" hangingPunct="1">
        <a:spcBef>
          <a:spcPct val="20000"/>
        </a:spcBef>
        <a:buFont typeface="Arial"/>
        <a:buChar char="•"/>
        <a:defRPr sz="6900" kern="1200">
          <a:solidFill>
            <a:schemeClr val="tx1"/>
          </a:solidFill>
          <a:latin typeface="+mn-lt"/>
          <a:ea typeface="+mn-ea"/>
          <a:cs typeface="+mn-cs"/>
        </a:defRPr>
      </a:lvl8pPr>
      <a:lvl9pPr marL="13323837" indent="-783755" algn="l" defTabSz="1567510" rtl="0" eaLnBrk="1" latinLnBrk="0" hangingPunct="1">
        <a:spcBef>
          <a:spcPct val="20000"/>
        </a:spcBef>
        <a:buFont typeface="Arial"/>
        <a:buChar char="•"/>
        <a:defRPr sz="6900" kern="1200">
          <a:solidFill>
            <a:schemeClr val="tx1"/>
          </a:solidFill>
          <a:latin typeface="+mn-lt"/>
          <a:ea typeface="+mn-ea"/>
          <a:cs typeface="+mn-cs"/>
        </a:defRPr>
      </a:lvl9pPr>
    </p:bodyStyle>
    <p:otherStyle>
      <a:defPPr>
        <a:defRPr lang="en-US"/>
      </a:defPPr>
      <a:lvl1pPr marL="0" algn="l" defTabSz="1567510" rtl="0" eaLnBrk="1" latinLnBrk="0" hangingPunct="1">
        <a:defRPr sz="6200" kern="1200">
          <a:solidFill>
            <a:schemeClr val="tx1"/>
          </a:solidFill>
          <a:latin typeface="+mn-lt"/>
          <a:ea typeface="+mn-ea"/>
          <a:cs typeface="+mn-cs"/>
        </a:defRPr>
      </a:lvl1pPr>
      <a:lvl2pPr marL="1567510" algn="l" defTabSz="1567510" rtl="0" eaLnBrk="1" latinLnBrk="0" hangingPunct="1">
        <a:defRPr sz="6200" kern="1200">
          <a:solidFill>
            <a:schemeClr val="tx1"/>
          </a:solidFill>
          <a:latin typeface="+mn-lt"/>
          <a:ea typeface="+mn-ea"/>
          <a:cs typeface="+mn-cs"/>
        </a:defRPr>
      </a:lvl2pPr>
      <a:lvl3pPr marL="3135020" algn="l" defTabSz="1567510" rtl="0" eaLnBrk="1" latinLnBrk="0" hangingPunct="1">
        <a:defRPr sz="6200" kern="1200">
          <a:solidFill>
            <a:schemeClr val="tx1"/>
          </a:solidFill>
          <a:latin typeface="+mn-lt"/>
          <a:ea typeface="+mn-ea"/>
          <a:cs typeface="+mn-cs"/>
        </a:defRPr>
      </a:lvl3pPr>
      <a:lvl4pPr marL="4702531" algn="l" defTabSz="1567510" rtl="0" eaLnBrk="1" latinLnBrk="0" hangingPunct="1">
        <a:defRPr sz="6200" kern="1200">
          <a:solidFill>
            <a:schemeClr val="tx1"/>
          </a:solidFill>
          <a:latin typeface="+mn-lt"/>
          <a:ea typeface="+mn-ea"/>
          <a:cs typeface="+mn-cs"/>
        </a:defRPr>
      </a:lvl4pPr>
      <a:lvl5pPr marL="6270041" algn="l" defTabSz="1567510" rtl="0" eaLnBrk="1" latinLnBrk="0" hangingPunct="1">
        <a:defRPr sz="6200" kern="1200">
          <a:solidFill>
            <a:schemeClr val="tx1"/>
          </a:solidFill>
          <a:latin typeface="+mn-lt"/>
          <a:ea typeface="+mn-ea"/>
          <a:cs typeface="+mn-cs"/>
        </a:defRPr>
      </a:lvl5pPr>
      <a:lvl6pPr marL="7837551" algn="l" defTabSz="1567510" rtl="0" eaLnBrk="1" latinLnBrk="0" hangingPunct="1">
        <a:defRPr sz="6200" kern="1200">
          <a:solidFill>
            <a:schemeClr val="tx1"/>
          </a:solidFill>
          <a:latin typeface="+mn-lt"/>
          <a:ea typeface="+mn-ea"/>
          <a:cs typeface="+mn-cs"/>
        </a:defRPr>
      </a:lvl6pPr>
      <a:lvl7pPr marL="9405061" algn="l" defTabSz="1567510" rtl="0" eaLnBrk="1" latinLnBrk="0" hangingPunct="1">
        <a:defRPr sz="6200" kern="1200">
          <a:solidFill>
            <a:schemeClr val="tx1"/>
          </a:solidFill>
          <a:latin typeface="+mn-lt"/>
          <a:ea typeface="+mn-ea"/>
          <a:cs typeface="+mn-cs"/>
        </a:defRPr>
      </a:lvl7pPr>
      <a:lvl8pPr marL="10972571" algn="l" defTabSz="1567510" rtl="0" eaLnBrk="1" latinLnBrk="0" hangingPunct="1">
        <a:defRPr sz="6200" kern="1200">
          <a:solidFill>
            <a:schemeClr val="tx1"/>
          </a:solidFill>
          <a:latin typeface="+mn-lt"/>
          <a:ea typeface="+mn-ea"/>
          <a:cs typeface="+mn-cs"/>
        </a:defRPr>
      </a:lvl8pPr>
      <a:lvl9pPr marL="12540082" algn="l" defTabSz="1567510"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s://www.who.int/news-room/fac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alpha val="27000"/>
          </a:schemeClr>
        </a:solidFill>
        <a:effectLst/>
      </p:bgPr>
    </p:bg>
    <p:spTree>
      <p:nvGrpSpPr>
        <p:cNvPr id="1" name=""/>
        <p:cNvGrpSpPr/>
        <p:nvPr/>
      </p:nvGrpSpPr>
      <p:grpSpPr>
        <a:xfrm>
          <a:off x="0" y="0"/>
          <a:ext cx="0" cy="0"/>
          <a:chOff x="0" y="0"/>
          <a:chExt cx="0" cy="0"/>
        </a:xfrm>
      </p:grpSpPr>
      <p:sp>
        <p:nvSpPr>
          <p:cNvPr id="3" name="Rectangle 2"/>
          <p:cNvSpPr/>
          <p:nvPr/>
        </p:nvSpPr>
        <p:spPr>
          <a:xfrm>
            <a:off x="6296025" y="609600"/>
            <a:ext cx="21088350" cy="1107996"/>
          </a:xfrm>
          <a:prstGeom prst="rect">
            <a:avLst/>
          </a:prstGeom>
          <a:gradFill flip="none" rotWithShape="1">
            <a:gsLst>
              <a:gs pos="2000">
                <a:schemeClr val="accent6">
                  <a:lumMod val="75000"/>
                </a:schemeClr>
              </a:gs>
              <a:gs pos="89000">
                <a:schemeClr val="accent6">
                  <a:tint val="50000"/>
                  <a:shade val="100000"/>
                  <a:satMod val="350000"/>
                  <a:alpha val="77000"/>
                </a:schemeClr>
              </a:gs>
            </a:gsLst>
            <a:lin ang="16200000" scaled="1"/>
            <a:tileRect/>
          </a:gradFill>
        </p:spPr>
        <p:style>
          <a:lnRef idx="1">
            <a:schemeClr val="accent6"/>
          </a:lnRef>
          <a:fillRef idx="3">
            <a:schemeClr val="accent6"/>
          </a:fillRef>
          <a:effectRef idx="2">
            <a:schemeClr val="accent6"/>
          </a:effectRef>
          <a:fontRef idx="minor">
            <a:schemeClr val="lt1"/>
          </a:fontRef>
        </p:style>
        <p:txBody>
          <a:bodyPr wrap="square" lIns="91440" tIns="45720" rIns="91440" bIns="45720">
            <a:spAutoFit/>
          </a:bodyPr>
          <a:lstStyle/>
          <a:p>
            <a:pPr algn="ctr"/>
            <a:r>
              <a:rPr lang="en-US" sz="6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FF"/>
                </a:solidFill>
                <a:effectLst>
                  <a:outerShdw blurRad="50800" dist="40000" dir="5400000" algn="tl" rotWithShape="0">
                    <a:srgbClr val="000000">
                      <a:shade val="5000"/>
                      <a:satMod val="120000"/>
                      <a:alpha val="33000"/>
                    </a:srgbClr>
                  </a:outerShdw>
                </a:effectLst>
              </a:rPr>
              <a:t>Water Pollution and Public Health</a:t>
            </a:r>
            <a:endParaRPr lang="en-US" sz="6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FF"/>
              </a:solidFill>
              <a:effectLst>
                <a:outerShdw blurRad="50800" dist="40000" dir="5400000" algn="tl" rotWithShape="0">
                  <a:srgbClr val="000000">
                    <a:shade val="5000"/>
                    <a:satMod val="120000"/>
                    <a:alpha val="33000"/>
                  </a:srgbClr>
                </a:outerShdw>
              </a:effectLst>
            </a:endParaRPr>
          </a:p>
        </p:txBody>
      </p:sp>
      <p:sp>
        <p:nvSpPr>
          <p:cNvPr id="5" name="TextBox 4"/>
          <p:cNvSpPr txBox="1"/>
          <p:nvPr/>
        </p:nvSpPr>
        <p:spPr>
          <a:xfrm>
            <a:off x="4953000" y="2173069"/>
            <a:ext cx="23469600" cy="1200329"/>
          </a:xfrm>
          <a:prstGeom prst="rect">
            <a:avLst/>
          </a:prstGeom>
          <a:noFill/>
        </p:spPr>
        <p:txBody>
          <a:bodyPr wrap="square" rtlCol="0">
            <a:spAutoFit/>
          </a:bodyPr>
          <a:lstStyle/>
          <a:p>
            <a:pPr algn="ctr"/>
            <a:r>
              <a:rPr lang="en-US" sz="3600" dirty="0" err="1" smtClean="0"/>
              <a:t>Shakariyah</a:t>
            </a:r>
            <a:r>
              <a:rPr lang="en-US" sz="3600" dirty="0" smtClean="0"/>
              <a:t> </a:t>
            </a:r>
            <a:r>
              <a:rPr lang="en-US" sz="3600" dirty="0" err="1" smtClean="0"/>
              <a:t>Jimerson</a:t>
            </a:r>
            <a:endParaRPr lang="en-US" sz="3600" dirty="0"/>
          </a:p>
          <a:p>
            <a:pPr algn="ctr"/>
            <a:r>
              <a:rPr lang="en-US" sz="3600" dirty="0"/>
              <a:t>PBH 460</a:t>
            </a:r>
          </a:p>
        </p:txBody>
      </p:sp>
      <p:sp>
        <p:nvSpPr>
          <p:cNvPr id="6" name="TextBox 5"/>
          <p:cNvSpPr txBox="1"/>
          <p:nvPr/>
        </p:nvSpPr>
        <p:spPr>
          <a:xfrm>
            <a:off x="838200" y="3803800"/>
            <a:ext cx="10058400"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nchor="ctr">
            <a:spAutoFit/>
          </a:bodyPr>
          <a:lstStyle/>
          <a:p>
            <a:pPr algn="ctr"/>
            <a:r>
              <a:rPr lang="en-US" sz="3600" dirty="0"/>
              <a:t>INTRODUCTION</a:t>
            </a:r>
          </a:p>
        </p:txBody>
      </p:sp>
      <p:cxnSp>
        <p:nvCxnSpPr>
          <p:cNvPr id="8" name="Straight Connector 7"/>
          <p:cNvCxnSpPr/>
          <p:nvPr/>
        </p:nvCxnSpPr>
        <p:spPr>
          <a:xfrm>
            <a:off x="838200" y="3474660"/>
            <a:ext cx="31242000" cy="30540"/>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2040850" y="3864597"/>
            <a:ext cx="10058400"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nchor="ctr">
            <a:spAutoFit/>
          </a:bodyPr>
          <a:lstStyle/>
          <a:p>
            <a:pPr algn="ctr"/>
            <a:r>
              <a:rPr lang="en-US" sz="3600" dirty="0"/>
              <a:t>IMPLICATIONS</a:t>
            </a:r>
          </a:p>
        </p:txBody>
      </p:sp>
      <p:sp>
        <p:nvSpPr>
          <p:cNvPr id="13" name="TextBox 12"/>
          <p:cNvSpPr txBox="1"/>
          <p:nvPr/>
        </p:nvSpPr>
        <p:spPr>
          <a:xfrm>
            <a:off x="22167723" y="16311379"/>
            <a:ext cx="10058400" cy="646331"/>
          </a:xfrm>
          <a:prstGeom prst="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wrap="square" rtlCol="0" anchor="ctr">
            <a:spAutoFit/>
          </a:bodyPr>
          <a:lstStyle/>
          <a:p>
            <a:pPr algn="ctr"/>
            <a:r>
              <a:rPr lang="en-US" sz="3600" dirty="0"/>
              <a:t>REFERENCES</a:t>
            </a:r>
          </a:p>
        </p:txBody>
      </p:sp>
      <p:sp>
        <p:nvSpPr>
          <p:cNvPr id="15" name="TextBox 14"/>
          <p:cNvSpPr txBox="1"/>
          <p:nvPr/>
        </p:nvSpPr>
        <p:spPr>
          <a:xfrm>
            <a:off x="11582400" y="13805296"/>
            <a:ext cx="9810750" cy="646331"/>
          </a:xfrm>
          <a:prstGeom prst="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wrap="square" rtlCol="0" anchor="ctr">
            <a:spAutoFit/>
          </a:bodyPr>
          <a:lstStyle/>
          <a:p>
            <a:pPr algn="ctr"/>
            <a:r>
              <a:rPr lang="en-US" sz="3600" dirty="0"/>
              <a:t>INTERVENTIONS</a:t>
            </a:r>
          </a:p>
        </p:txBody>
      </p:sp>
      <p:pic>
        <p:nvPicPr>
          <p:cNvPr id="18" name="Picture 17"/>
          <p:cNvPicPr>
            <a:picLocks noChangeAspect="1"/>
          </p:cNvPicPr>
          <p:nvPr/>
        </p:nvPicPr>
        <p:blipFill>
          <a:blip r:embed="rId3"/>
          <a:stretch>
            <a:fillRect/>
          </a:stretch>
        </p:blipFill>
        <p:spPr>
          <a:xfrm>
            <a:off x="755073" y="609600"/>
            <a:ext cx="5105400" cy="1496697"/>
          </a:xfrm>
          <a:prstGeom prst="rect">
            <a:avLst/>
          </a:prstGeom>
        </p:spPr>
      </p:pic>
      <p:sp>
        <p:nvSpPr>
          <p:cNvPr id="23" name="TextBox 22"/>
          <p:cNvSpPr txBox="1"/>
          <p:nvPr/>
        </p:nvSpPr>
        <p:spPr>
          <a:xfrm>
            <a:off x="11550777" y="14747992"/>
            <a:ext cx="9810750" cy="5693866"/>
          </a:xfrm>
          <a:prstGeom prst="rect">
            <a:avLst/>
          </a:prstGeom>
          <a:noFill/>
        </p:spPr>
        <p:txBody>
          <a:bodyPr wrap="square" rtlCol="0">
            <a:spAutoFit/>
          </a:bodyPr>
          <a:lstStyle/>
          <a:p>
            <a:pPr>
              <a:tabLst>
                <a:tab pos="577850" algn="l"/>
                <a:tab pos="635000" algn="l"/>
              </a:tabLst>
            </a:pPr>
            <a:r>
              <a:rPr lang="en-US" sz="2800" dirty="0"/>
              <a:t>E</a:t>
            </a:r>
            <a:r>
              <a:rPr lang="en-US" sz="2800" dirty="0" smtClean="0"/>
              <a:t>xcellent </a:t>
            </a:r>
            <a:r>
              <a:rPr lang="en-US" sz="2800" dirty="0"/>
              <a:t>air checking linked to nearby sports to lessen infection throughout specially dirtied durations. </a:t>
            </a:r>
            <a:endParaRPr lang="en-US" sz="2800" dirty="0" smtClean="0"/>
          </a:p>
          <a:p>
            <a:pPr>
              <a:tabLst>
                <a:tab pos="577850" algn="l"/>
                <a:tab pos="635000" algn="l"/>
              </a:tabLst>
            </a:pPr>
            <a:r>
              <a:rPr lang="en-US" sz="2800" dirty="0"/>
              <a:t>U</a:t>
            </a:r>
            <a:r>
              <a:rPr lang="en-US" sz="2800" dirty="0" smtClean="0"/>
              <a:t>tilizing </a:t>
            </a:r>
            <a:r>
              <a:rPr lang="en-US" sz="2800" dirty="0"/>
              <a:t>circle of relative’s unit water channels to mitigate arsenic in consuming water as carried out in </a:t>
            </a:r>
            <a:r>
              <a:rPr lang="en-US" sz="2800" dirty="0" smtClean="0"/>
              <a:t>Bangladesh</a:t>
            </a:r>
          </a:p>
          <a:p>
            <a:pPr>
              <a:tabLst>
                <a:tab pos="577850" algn="l"/>
                <a:tab pos="635000" algn="l"/>
              </a:tabLst>
            </a:pPr>
            <a:r>
              <a:rPr lang="en-US" sz="2800" dirty="0"/>
              <a:t>A</a:t>
            </a:r>
            <a:r>
              <a:rPr lang="en-US" sz="2800" dirty="0" smtClean="0"/>
              <a:t>void </a:t>
            </a:r>
            <a:r>
              <a:rPr lang="en-US" sz="2800" dirty="0"/>
              <a:t>the usage of synthetic compounds for mechanical, horticultural, and residential functions. </a:t>
            </a:r>
            <a:endParaRPr lang="en-US" sz="2800" dirty="0" smtClean="0"/>
          </a:p>
          <a:p>
            <a:pPr>
              <a:tabLst>
                <a:tab pos="577850" algn="l"/>
                <a:tab pos="635000" algn="l"/>
              </a:tabLst>
            </a:pPr>
            <a:r>
              <a:rPr lang="en-US" sz="2800" dirty="0"/>
              <a:t>Adjusting practices, for example, natural cultivating and included bug the executives could help at ease conduits. </a:t>
            </a:r>
            <a:endParaRPr lang="en-US" sz="2800" dirty="0" smtClean="0"/>
          </a:p>
          <a:p>
            <a:pPr>
              <a:tabLst>
                <a:tab pos="577850" algn="l"/>
                <a:tab pos="635000" algn="l"/>
              </a:tabLst>
            </a:pPr>
            <a:r>
              <a:rPr lang="en-US" sz="2800" dirty="0"/>
              <a:t>Synthetic tainting of channels from mechanical outflows might be reduced through cleanser advent paperwork.</a:t>
            </a:r>
          </a:p>
          <a:p>
            <a:pPr>
              <a:tabLst>
                <a:tab pos="577850" algn="l"/>
                <a:tab pos="635000" algn="l"/>
              </a:tabLst>
            </a:pPr>
            <a:r>
              <a:rPr lang="en-US" sz="2800" dirty="0"/>
              <a:t>An audit on extra of 1,000 reviews on the rate for every existence year spared in the U.S.A. for 587 mediations in nature and distinctive fields assessed expenses from a cultural factor of view.</a:t>
            </a:r>
            <a:endParaRPr lang="en-US" sz="2800" dirty="0"/>
          </a:p>
        </p:txBody>
      </p:sp>
      <p:sp>
        <p:nvSpPr>
          <p:cNvPr id="24" name="TextBox 23"/>
          <p:cNvSpPr txBox="1"/>
          <p:nvPr/>
        </p:nvSpPr>
        <p:spPr>
          <a:xfrm>
            <a:off x="727641" y="4510928"/>
            <a:ext cx="10077450" cy="5447645"/>
          </a:xfrm>
          <a:prstGeom prst="rect">
            <a:avLst/>
          </a:prstGeom>
          <a:noFill/>
        </p:spPr>
        <p:txBody>
          <a:bodyPr wrap="square" rtlCol="0">
            <a:spAutoFit/>
          </a:bodyPr>
          <a:lstStyle/>
          <a:p>
            <a:pPr>
              <a:tabLst>
                <a:tab pos="685800" algn="l"/>
              </a:tabLst>
            </a:pPr>
            <a:r>
              <a:rPr lang="en-US" sz="2400" dirty="0" smtClean="0"/>
              <a:t>	.</a:t>
            </a:r>
            <a:endParaRPr lang="en-US" sz="2400" dirty="0"/>
          </a:p>
          <a:p>
            <a:pPr>
              <a:tabLst>
                <a:tab pos="685800" algn="l"/>
              </a:tabLst>
            </a:pPr>
            <a:r>
              <a:rPr lang="en-US" sz="2800" dirty="0"/>
              <a:t>Pollution describes any notable presence of substances that pose a potentially deleterious effect on the environment, and thus pose a danger to the different forms of </a:t>
            </a:r>
            <a:r>
              <a:rPr lang="en-US" sz="2800" dirty="0" smtClean="0"/>
              <a:t>life. The concentration </a:t>
            </a:r>
            <a:r>
              <a:rPr lang="en-US" sz="2800" dirty="0"/>
              <a:t>of contaminants dictates the deterioration of the biological, chemical and physical characteristics of </a:t>
            </a:r>
            <a:r>
              <a:rPr lang="en-US" sz="2800" dirty="0" smtClean="0"/>
              <a:t>water bodies.. </a:t>
            </a:r>
            <a:r>
              <a:rPr lang="en-US" sz="2800" dirty="0"/>
              <a:t>Contaminants in water have previously led to the creation and spread of epidemics such as typhoid, jaundice, tuberculosis, and cholera. </a:t>
            </a:r>
            <a:r>
              <a:rPr lang="en-US" sz="2800" dirty="0" smtClean="0"/>
              <a:t>The </a:t>
            </a:r>
            <a:r>
              <a:rPr lang="en-US" sz="2800" dirty="0"/>
              <a:t>purpose of this paper is to highlight and analyze water pollution and evaluate the issue with regards to the effects of public health. </a:t>
            </a:r>
          </a:p>
          <a:p>
            <a:pPr>
              <a:tabLst>
                <a:tab pos="685800" algn="l"/>
              </a:tabLst>
            </a:pPr>
            <a:endParaRPr lang="en-US" sz="2400" dirty="0"/>
          </a:p>
          <a:p>
            <a:pPr>
              <a:tabLst>
                <a:tab pos="685800" algn="l"/>
              </a:tabLst>
            </a:pPr>
            <a:endParaRPr lang="en-US" sz="2400" dirty="0"/>
          </a:p>
          <a:p>
            <a:pPr>
              <a:tabLst>
                <a:tab pos="685800" algn="l"/>
              </a:tabLst>
            </a:pPr>
            <a:endParaRPr lang="en-US" sz="2400" dirty="0"/>
          </a:p>
        </p:txBody>
      </p:sp>
      <p:sp>
        <p:nvSpPr>
          <p:cNvPr id="28" name="TextBox 27"/>
          <p:cNvSpPr txBox="1"/>
          <p:nvPr/>
        </p:nvSpPr>
        <p:spPr>
          <a:xfrm>
            <a:off x="771525" y="8878669"/>
            <a:ext cx="9886950" cy="646331"/>
          </a:xfrm>
          <a:prstGeom prst="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wrap="square" rtlCol="0" anchor="ctr">
            <a:spAutoFit/>
          </a:bodyPr>
          <a:lstStyle/>
          <a:p>
            <a:pPr algn="ctr"/>
            <a:r>
              <a:rPr lang="en-US" sz="3600" dirty="0"/>
              <a:t>BACKGROUND &amp; SIGNIFICANCE</a:t>
            </a:r>
          </a:p>
        </p:txBody>
      </p:sp>
      <p:sp>
        <p:nvSpPr>
          <p:cNvPr id="29" name="TextBox 28"/>
          <p:cNvSpPr txBox="1"/>
          <p:nvPr/>
        </p:nvSpPr>
        <p:spPr>
          <a:xfrm>
            <a:off x="857250" y="9652874"/>
            <a:ext cx="10039350" cy="5693866"/>
          </a:xfrm>
          <a:prstGeom prst="rect">
            <a:avLst/>
          </a:prstGeom>
          <a:noFill/>
        </p:spPr>
        <p:txBody>
          <a:bodyPr wrap="square" rtlCol="0">
            <a:spAutoFit/>
          </a:bodyPr>
          <a:lstStyle/>
          <a:p>
            <a:pPr>
              <a:tabLst>
                <a:tab pos="685800" algn="l"/>
              </a:tabLst>
            </a:pPr>
            <a:r>
              <a:rPr lang="en-US" sz="2800" dirty="0"/>
              <a:t>The rural populations are among those affected by water </a:t>
            </a:r>
            <a:r>
              <a:rPr lang="en-US" sz="2800" dirty="0" smtClean="0"/>
              <a:t>pollution since they do </a:t>
            </a:r>
            <a:r>
              <a:rPr lang="en-US" sz="2800" dirty="0"/>
              <a:t>not have adequate amenities to purify the water which there source from tanks, wells, and </a:t>
            </a:r>
            <a:r>
              <a:rPr lang="en-US" sz="2800" dirty="0" smtClean="0"/>
              <a:t>rivers.</a:t>
            </a:r>
            <a:r>
              <a:rPr lang="en-US" sz="2800" dirty="0"/>
              <a:t> The use of polluted water in agricultural activities exposes them to pathogens that result from </a:t>
            </a:r>
            <a:r>
              <a:rPr lang="en-US" sz="2800" dirty="0" smtClean="0"/>
              <a:t>pollutants. On the other hand, the </a:t>
            </a:r>
            <a:r>
              <a:rPr lang="en-US" sz="2800" dirty="0"/>
              <a:t>risk of pollutants in urban populations arises from overcrowding</a:t>
            </a:r>
            <a:r>
              <a:rPr lang="en-US" sz="2800" dirty="0" smtClean="0"/>
              <a:t>.</a:t>
            </a:r>
            <a:r>
              <a:rPr lang="en-US" sz="2800" dirty="0"/>
              <a:t> </a:t>
            </a:r>
            <a:r>
              <a:rPr lang="en-US" sz="2800" dirty="0" smtClean="0"/>
              <a:t>They are more </a:t>
            </a:r>
            <a:r>
              <a:rPr lang="en-US" sz="2800" dirty="0"/>
              <a:t>prone to fecal-disease </a:t>
            </a:r>
            <a:r>
              <a:rPr lang="en-US" sz="2800" dirty="0" smtClean="0"/>
              <a:t>pathogens</a:t>
            </a:r>
            <a:r>
              <a:rPr lang="en-US" sz="2800" dirty="0"/>
              <a:t> </a:t>
            </a:r>
            <a:r>
              <a:rPr lang="en-US" sz="2800" dirty="0" smtClean="0"/>
              <a:t>that </a:t>
            </a:r>
            <a:r>
              <a:rPr lang="en-US" sz="2800" dirty="0"/>
              <a:t>arise from sewerage disposal and drainage problems. The poor are more prone to sickness and diseases due to hygiene concerns, improper sanitation and access to a safe water supply</a:t>
            </a:r>
            <a:r>
              <a:rPr lang="en-US" sz="2800" dirty="0" smtClean="0"/>
              <a:t>.</a:t>
            </a:r>
            <a:r>
              <a:rPr lang="en-US" sz="2800" dirty="0"/>
              <a:t> According to the World Health Organization, drinking water containing contaminants is responsible for an average of 485,000 fatalities </a:t>
            </a:r>
            <a:r>
              <a:rPr lang="en-US" sz="2800" dirty="0" smtClean="0"/>
              <a:t>from diarrhea </a:t>
            </a:r>
            <a:r>
              <a:rPr lang="en-US" sz="2800" dirty="0"/>
              <a:t>each year (World Health Organization, 2019).</a:t>
            </a:r>
            <a:endParaRPr lang="en-US" sz="2800" dirty="0"/>
          </a:p>
        </p:txBody>
      </p:sp>
      <p:sp>
        <p:nvSpPr>
          <p:cNvPr id="35" name="TextBox 34"/>
          <p:cNvSpPr txBox="1"/>
          <p:nvPr/>
        </p:nvSpPr>
        <p:spPr>
          <a:xfrm>
            <a:off x="22131147" y="13202836"/>
            <a:ext cx="10058400" cy="3108543"/>
          </a:xfrm>
          <a:prstGeom prst="rect">
            <a:avLst/>
          </a:prstGeom>
          <a:noFill/>
        </p:spPr>
        <p:txBody>
          <a:bodyPr wrap="square" rtlCol="0">
            <a:spAutoFit/>
          </a:bodyPr>
          <a:lstStyle/>
          <a:p>
            <a:pPr>
              <a:tabLst>
                <a:tab pos="698500" algn="l"/>
              </a:tabLst>
            </a:pPr>
            <a:r>
              <a:rPr lang="en-US" sz="2800" dirty="0"/>
              <a:t>While proof exists at the viability of WASH mediations in connection to water quality or different WASH tips, and there stay huge holes in records concerning the impact of WASH intercessions in context to wellbeing results in compassionate emergencies. Destiny paintings in this component should consolidate both public health and proportions of usage outcomes to offer proof that intercessions are affecting all courses of infection transmission. </a:t>
            </a:r>
            <a:endParaRPr lang="en-US" sz="2800" dirty="0"/>
          </a:p>
        </p:txBody>
      </p:sp>
      <p:sp>
        <p:nvSpPr>
          <p:cNvPr id="36" name="TextBox 35"/>
          <p:cNvSpPr txBox="1"/>
          <p:nvPr/>
        </p:nvSpPr>
        <p:spPr>
          <a:xfrm>
            <a:off x="22167723" y="17508377"/>
            <a:ext cx="10058400" cy="3416320"/>
          </a:xfrm>
          <a:prstGeom prst="rect">
            <a:avLst/>
          </a:prstGeom>
          <a:noFill/>
        </p:spPr>
        <p:txBody>
          <a:bodyPr wrap="square" rtlCol="0">
            <a:spAutoFit/>
          </a:bodyPr>
          <a:lstStyle/>
          <a:p>
            <a:r>
              <a:rPr lang="en-US" sz="2400" dirty="0" err="1"/>
              <a:t>Aunan</a:t>
            </a:r>
            <a:r>
              <a:rPr lang="en-US" sz="2400" dirty="0"/>
              <a:t> K., </a:t>
            </a:r>
            <a:r>
              <a:rPr lang="en-US" sz="2400" dirty="0" err="1"/>
              <a:t>Patzay</a:t>
            </a:r>
            <a:r>
              <a:rPr lang="en-US" sz="2400" dirty="0"/>
              <a:t> G., </a:t>
            </a:r>
            <a:r>
              <a:rPr lang="en-US" sz="2400" dirty="0" err="1"/>
              <a:t>Aaheim</a:t>
            </a:r>
            <a:r>
              <a:rPr lang="en-US" sz="2400" dirty="0"/>
              <a:t> H. A., </a:t>
            </a:r>
            <a:r>
              <a:rPr lang="en-US" sz="2400" dirty="0" err="1"/>
              <a:t>Seip</a:t>
            </a:r>
            <a:r>
              <a:rPr lang="en-US" sz="2400" dirty="0"/>
              <a:t> H. M. Health and </a:t>
            </a:r>
            <a:r>
              <a:rPr lang="en-US" sz="2400" dirty="0"/>
              <a:t> </a:t>
            </a:r>
            <a:r>
              <a:rPr lang="en-US" sz="2400" dirty="0" smtClean="0"/>
              <a:t>     Environmental </a:t>
            </a:r>
            <a:r>
              <a:rPr lang="en-US" sz="2400" dirty="0"/>
              <a:t>Benefits from Air Pollution Reductions in </a:t>
            </a:r>
            <a:r>
              <a:rPr lang="en-US" sz="2400" dirty="0" smtClean="0"/>
              <a:t>Hungary</a:t>
            </a:r>
            <a:r>
              <a:rPr lang="en-US" sz="2400" dirty="0"/>
              <a:t>. Science of the Total Environment. </a:t>
            </a:r>
            <a:r>
              <a:rPr lang="en-US" sz="2400" dirty="0" smtClean="0"/>
              <a:t>1998;212:245–68.</a:t>
            </a:r>
          </a:p>
          <a:p>
            <a:r>
              <a:rPr lang="en-US" sz="2400" dirty="0" err="1"/>
              <a:t>Azizullah</a:t>
            </a:r>
            <a:r>
              <a:rPr lang="en-US" sz="2400" dirty="0"/>
              <a:t>, A., Khan </a:t>
            </a:r>
            <a:r>
              <a:rPr lang="en-US" sz="2400" dirty="0" err="1"/>
              <a:t>Khattak</a:t>
            </a:r>
            <a:r>
              <a:rPr lang="en-US" sz="2400" dirty="0"/>
              <a:t>, M. N., Richter, P., &amp; </a:t>
            </a:r>
            <a:r>
              <a:rPr lang="en-US" sz="2400" dirty="0" err="1"/>
              <a:t>Hader</a:t>
            </a:r>
            <a:r>
              <a:rPr lang="en-US" sz="2400" dirty="0"/>
              <a:t>, D.-P. (2011, February). Water pollution in Pakistan and its impact on public health — A review. </a:t>
            </a:r>
            <a:r>
              <a:rPr lang="en-US" sz="2400" i="1" dirty="0"/>
              <a:t>Environment International, 37</a:t>
            </a:r>
            <a:r>
              <a:rPr lang="en-US" sz="2400" dirty="0"/>
              <a:t>(2), 479-497</a:t>
            </a:r>
            <a:r>
              <a:rPr lang="en-US" sz="2400" dirty="0" smtClean="0"/>
              <a:t>.</a:t>
            </a:r>
          </a:p>
          <a:p>
            <a:r>
              <a:rPr lang="en-US" sz="2400" dirty="0" smtClean="0"/>
              <a:t>World </a:t>
            </a:r>
            <a:r>
              <a:rPr lang="en-US" sz="2400" dirty="0"/>
              <a:t>Health Organization. (2019, June 14). </a:t>
            </a:r>
            <a:r>
              <a:rPr lang="en-US" sz="2400" i="1" dirty="0"/>
              <a:t>Drinking-Water</a:t>
            </a:r>
            <a:r>
              <a:rPr lang="en-US" sz="2400" dirty="0"/>
              <a:t>. </a:t>
            </a:r>
            <a:r>
              <a:rPr lang="en-US" sz="2400" dirty="0" smtClean="0"/>
              <a:t>	Retrieved </a:t>
            </a:r>
            <a:r>
              <a:rPr lang="en-US" sz="2400" dirty="0"/>
              <a:t>August 8, 2019, from World Health </a:t>
            </a:r>
            <a:r>
              <a:rPr lang="en-US" sz="2400" dirty="0" smtClean="0"/>
              <a:t>	Organization</a:t>
            </a:r>
            <a:r>
              <a:rPr lang="en-US" sz="2400" dirty="0"/>
              <a:t>: </a:t>
            </a:r>
            <a:r>
              <a:rPr lang="en-US" sz="2400" dirty="0">
                <a:hlinkClick r:id="rId4"/>
              </a:rPr>
              <a:t>https://</a:t>
            </a:r>
            <a:r>
              <a:rPr lang="en-US" sz="2400" dirty="0" smtClean="0">
                <a:hlinkClick r:id="rId4"/>
              </a:rPr>
              <a:t>www.who.int/news-room/fact-</a:t>
            </a:r>
            <a:r>
              <a:rPr lang="en-US" sz="2400" dirty="0" smtClean="0"/>
              <a:t>	sheets/detail/drinking-water</a:t>
            </a:r>
            <a:endParaRPr lang="en-US" sz="2400" dirty="0"/>
          </a:p>
        </p:txBody>
      </p:sp>
      <p:sp>
        <p:nvSpPr>
          <p:cNvPr id="31" name="TextBox 30"/>
          <p:cNvSpPr txBox="1"/>
          <p:nvPr/>
        </p:nvSpPr>
        <p:spPr>
          <a:xfrm>
            <a:off x="11563350" y="3810000"/>
            <a:ext cx="9810750"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nchor="ctr">
            <a:spAutoFit/>
          </a:bodyPr>
          <a:lstStyle/>
          <a:p>
            <a:pPr algn="ctr"/>
            <a:r>
              <a:rPr lang="en-US" sz="3600" dirty="0"/>
              <a:t>ANALYSIS</a:t>
            </a:r>
          </a:p>
        </p:txBody>
      </p:sp>
      <p:sp>
        <p:nvSpPr>
          <p:cNvPr id="42" name="TextBox 41">
            <a:extLst>
              <a:ext uri="{FF2B5EF4-FFF2-40B4-BE49-F238E27FC236}">
                <a16:creationId xmlns:a16="http://schemas.microsoft.com/office/drawing/2014/main" xmlns="" id="{5573E3BE-20BD-445B-B2A6-F2A153259616}"/>
              </a:ext>
            </a:extLst>
          </p:cNvPr>
          <p:cNvSpPr txBox="1"/>
          <p:nvPr/>
        </p:nvSpPr>
        <p:spPr>
          <a:xfrm>
            <a:off x="727641" y="15518132"/>
            <a:ext cx="10058400" cy="646331"/>
          </a:xfrm>
          <a:prstGeom prst="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wrap="square" rtlCol="0" anchor="ctr">
            <a:spAutoFit/>
          </a:bodyPr>
          <a:lstStyle/>
          <a:p>
            <a:pPr algn="ctr"/>
            <a:r>
              <a:rPr lang="en-US" sz="3600" dirty="0"/>
              <a:t>THEORETICAL FRAMEWORK</a:t>
            </a:r>
          </a:p>
        </p:txBody>
      </p:sp>
      <p:sp>
        <p:nvSpPr>
          <p:cNvPr id="43" name="TextBox 42">
            <a:extLst>
              <a:ext uri="{FF2B5EF4-FFF2-40B4-BE49-F238E27FC236}">
                <a16:creationId xmlns:a16="http://schemas.microsoft.com/office/drawing/2014/main" xmlns="" id="{87397BE0-5F55-4047-AFB7-7B31B724D0C4}"/>
              </a:ext>
            </a:extLst>
          </p:cNvPr>
          <p:cNvSpPr txBox="1"/>
          <p:nvPr/>
        </p:nvSpPr>
        <p:spPr>
          <a:xfrm>
            <a:off x="676656" y="16554271"/>
            <a:ext cx="10058400" cy="3108543"/>
          </a:xfrm>
          <a:prstGeom prst="rect">
            <a:avLst/>
          </a:prstGeom>
          <a:noFill/>
        </p:spPr>
        <p:txBody>
          <a:bodyPr wrap="square" rtlCol="0">
            <a:spAutoFit/>
          </a:bodyPr>
          <a:lstStyle/>
          <a:p>
            <a:pPr>
              <a:tabLst>
                <a:tab pos="685800" algn="l"/>
              </a:tabLst>
            </a:pPr>
            <a:r>
              <a:rPr lang="en-US" sz="2800" dirty="0"/>
              <a:t>Though water covers a higher percentage than land on the surface of the earth, by 70% to 30%, only 3% of this is freshwater, and 0.01% is freshwater available for human </a:t>
            </a:r>
            <a:r>
              <a:rPr lang="en-US" sz="2800" dirty="0" smtClean="0"/>
              <a:t>consumption</a:t>
            </a:r>
            <a:r>
              <a:rPr lang="en-US" sz="2800" dirty="0"/>
              <a:t>. The levels of contamination arise from human activities that violate the safety standards as set by the World Health Organization (</a:t>
            </a:r>
            <a:r>
              <a:rPr lang="en-US" sz="2800" dirty="0" err="1"/>
              <a:t>Azizullah</a:t>
            </a:r>
            <a:r>
              <a:rPr lang="en-US" sz="2800" dirty="0"/>
              <a:t>, Khan </a:t>
            </a:r>
            <a:r>
              <a:rPr lang="en-US" sz="2800" dirty="0" err="1"/>
              <a:t>Khattak</a:t>
            </a:r>
            <a:r>
              <a:rPr lang="en-US" sz="2800" dirty="0"/>
              <a:t>, Richter, &amp; </a:t>
            </a:r>
            <a:r>
              <a:rPr lang="en-US" sz="2800" dirty="0" err="1"/>
              <a:t>Hader</a:t>
            </a:r>
            <a:r>
              <a:rPr lang="en-US" sz="2800" dirty="0"/>
              <a:t>, 2011). . The theoretical framework approach implemented will be public policy and institutional </a:t>
            </a:r>
            <a:r>
              <a:rPr lang="en-US" sz="2800" dirty="0" smtClean="0"/>
              <a:t>factors.</a:t>
            </a:r>
            <a:endParaRPr lang="en-US" sz="2800" dirty="0"/>
          </a:p>
        </p:txBody>
      </p:sp>
      <p:sp>
        <p:nvSpPr>
          <p:cNvPr id="49" name="TextBox 48">
            <a:extLst>
              <a:ext uri="{FF2B5EF4-FFF2-40B4-BE49-F238E27FC236}">
                <a16:creationId xmlns:a16="http://schemas.microsoft.com/office/drawing/2014/main" xmlns="" id="{71B86C01-AB46-419C-B646-90B86945F809}"/>
              </a:ext>
            </a:extLst>
          </p:cNvPr>
          <p:cNvSpPr txBox="1"/>
          <p:nvPr/>
        </p:nvSpPr>
        <p:spPr>
          <a:xfrm>
            <a:off x="11582400" y="4664332"/>
            <a:ext cx="9784080" cy="9140964"/>
          </a:xfrm>
          <a:prstGeom prst="rect">
            <a:avLst/>
          </a:prstGeom>
          <a:noFill/>
        </p:spPr>
        <p:txBody>
          <a:bodyPr wrap="square" rtlCol="0">
            <a:spAutoFit/>
          </a:bodyPr>
          <a:lstStyle/>
          <a:p>
            <a:pPr>
              <a:tabLst>
                <a:tab pos="685800" algn="l"/>
              </a:tabLst>
            </a:pPr>
            <a:r>
              <a:rPr lang="en-US" sz="2800" dirty="0" smtClean="0"/>
              <a:t>	Water </a:t>
            </a:r>
            <a:r>
              <a:rPr lang="en-US" sz="2800" dirty="0"/>
              <a:t>treatment plants are few and are not efficient in the detection of microbial in water</a:t>
            </a:r>
            <a:r>
              <a:rPr lang="en-US" sz="2800" dirty="0" smtClean="0"/>
              <a:t>.. </a:t>
            </a:r>
            <a:r>
              <a:rPr lang="en-US" sz="2800" dirty="0"/>
              <a:t>The municipalities and industries in Pakistan dispose of their waste off in open water bodies, which consequentially reach the underground aquifers. The situation is the same in the treatment of sewer; the percentage of treated waste amounts to only 8%. </a:t>
            </a:r>
            <a:endParaRPr lang="en-US" sz="2800" dirty="0" smtClean="0"/>
          </a:p>
          <a:p>
            <a:pPr>
              <a:tabLst>
                <a:tab pos="685800" algn="l"/>
              </a:tabLst>
            </a:pPr>
            <a:r>
              <a:rPr lang="en-US" sz="2800" dirty="0"/>
              <a:t>	</a:t>
            </a:r>
            <a:r>
              <a:rPr lang="en-US" sz="2800" dirty="0"/>
              <a:t>The piped water network system in Pakistan is also a source of microbial contamination since most concentrations at the distribution source are free from contaminants. The contamination in the system occurs through the intermittent water supply, back </a:t>
            </a:r>
            <a:r>
              <a:rPr lang="en-US" sz="2800" dirty="0" err="1"/>
              <a:t>siphonage</a:t>
            </a:r>
            <a:r>
              <a:rPr lang="en-US" sz="2800" dirty="0"/>
              <a:t>, broken or leaking pipes, rust in connections, and cross-connections. The country has weak implementation </a:t>
            </a:r>
            <a:r>
              <a:rPr lang="en-US" sz="2800" dirty="0" smtClean="0"/>
              <a:t>strategic </a:t>
            </a:r>
            <a:r>
              <a:rPr lang="en-US" sz="2800" dirty="0"/>
              <a:t>inputs of environmental laws that developed on both the local and global scene. </a:t>
            </a:r>
            <a:endParaRPr lang="en-US" sz="2800" dirty="0" smtClean="0"/>
          </a:p>
          <a:p>
            <a:pPr>
              <a:tabLst>
                <a:tab pos="685800" algn="l"/>
              </a:tabLst>
            </a:pPr>
            <a:r>
              <a:rPr lang="en-US" sz="2800" dirty="0"/>
              <a:t>	</a:t>
            </a:r>
            <a:r>
              <a:rPr lang="en-US" sz="2800" dirty="0" smtClean="0"/>
              <a:t>As a result, </a:t>
            </a:r>
            <a:r>
              <a:rPr lang="en-US" sz="2800" dirty="0"/>
              <a:t>Diarrheal cases in Pakistan in the year 2006 accumulated to 4.5 million and 14% of those cases were children below five years. The mortality rate in the country from waterborne diseases stands at 128/1000 annually, with the average number of children under the age of 5 at 230,000. Fatalities brought about by contamination of water amount to 0.1 deaths each year</a:t>
            </a:r>
            <a:endParaRPr lang="en-US" sz="2800" dirty="0"/>
          </a:p>
        </p:txBody>
      </p:sp>
      <p:sp>
        <p:nvSpPr>
          <p:cNvPr id="57" name="TextBox 56">
            <a:extLst>
              <a:ext uri="{FF2B5EF4-FFF2-40B4-BE49-F238E27FC236}">
                <a16:creationId xmlns:a16="http://schemas.microsoft.com/office/drawing/2014/main" xmlns="" id="{82776969-ABEE-4A4F-A6D9-000C3D90FF01}"/>
              </a:ext>
            </a:extLst>
          </p:cNvPr>
          <p:cNvSpPr txBox="1"/>
          <p:nvPr/>
        </p:nvSpPr>
        <p:spPr>
          <a:xfrm>
            <a:off x="22164675" y="12434519"/>
            <a:ext cx="9810750" cy="646331"/>
          </a:xfrm>
          <a:prstGeom prst="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wrap="square" rtlCol="0" anchor="ctr">
            <a:spAutoFit/>
          </a:bodyPr>
          <a:lstStyle/>
          <a:p>
            <a:pPr algn="ctr"/>
            <a:r>
              <a:rPr lang="en-US" sz="3600" dirty="0"/>
              <a:t>CONCLUSION</a:t>
            </a:r>
          </a:p>
        </p:txBody>
      </p:sp>
      <p:sp>
        <p:nvSpPr>
          <p:cNvPr id="58" name="TextBox 57">
            <a:extLst>
              <a:ext uri="{FF2B5EF4-FFF2-40B4-BE49-F238E27FC236}">
                <a16:creationId xmlns:a16="http://schemas.microsoft.com/office/drawing/2014/main" xmlns="" id="{5E67E5E4-D3AB-4345-868A-4C02316C5D21}"/>
              </a:ext>
            </a:extLst>
          </p:cNvPr>
          <p:cNvSpPr txBox="1"/>
          <p:nvPr/>
        </p:nvSpPr>
        <p:spPr>
          <a:xfrm>
            <a:off x="22040850" y="4741761"/>
            <a:ext cx="10058400" cy="7355860"/>
          </a:xfrm>
          <a:prstGeom prst="rect">
            <a:avLst/>
          </a:prstGeom>
          <a:noFill/>
        </p:spPr>
        <p:txBody>
          <a:bodyPr wrap="square" rtlCol="0">
            <a:spAutoFit/>
          </a:bodyPr>
          <a:lstStyle/>
          <a:p>
            <a:pPr>
              <a:tabLst>
                <a:tab pos="698500" algn="l"/>
              </a:tabLst>
            </a:pPr>
            <a:r>
              <a:rPr lang="en-US" sz="2800" dirty="0" smtClean="0"/>
              <a:t>.</a:t>
            </a:r>
            <a:r>
              <a:rPr lang="en-US" sz="2800" dirty="0"/>
              <a:t> Diarrhea illness is the 3</a:t>
            </a:r>
            <a:r>
              <a:rPr lang="en-US" sz="2800" baseline="30000" dirty="0"/>
              <a:t>rd</a:t>
            </a:r>
            <a:r>
              <a:rPr lang="en-US" sz="2800" dirty="0"/>
              <a:t> cause for death in third world countries, inflicting an anticipated 1.3 million died in the year 2012(</a:t>
            </a:r>
            <a:r>
              <a:rPr lang="en-US" sz="2800" dirty="0" err="1"/>
              <a:t>Aunan</a:t>
            </a:r>
            <a:r>
              <a:rPr lang="en-US" sz="2800" dirty="0"/>
              <a:t> et al. 1998). An expected 1.2 billion people universal depend on water materials that are at excessive risk of fecal sullying. </a:t>
            </a:r>
            <a:endParaRPr lang="en-US" sz="2800" dirty="0" smtClean="0"/>
          </a:p>
          <a:p>
            <a:pPr>
              <a:tabLst>
                <a:tab pos="698500" algn="l"/>
              </a:tabLst>
            </a:pPr>
            <a:r>
              <a:rPr lang="en-US" sz="2800" dirty="0"/>
              <a:t>Upgrades in low-earning areas improve both the quantity and get entry to water via expanding the portion or recurrence of water conveyance or lessening the time spent in accumulating water</a:t>
            </a:r>
            <a:r>
              <a:rPr lang="en-US" sz="2800" dirty="0" smtClean="0"/>
              <a:t>.</a:t>
            </a:r>
            <a:r>
              <a:rPr lang="en-US" sz="2800" dirty="0"/>
              <a:t> This will result in unique advantages in wellbeing in addition to monetary and social welfare. </a:t>
            </a:r>
          </a:p>
          <a:p>
            <a:pPr>
              <a:tabLst>
                <a:tab pos="698500" algn="l"/>
              </a:tabLst>
            </a:pPr>
            <a:r>
              <a:rPr lang="en-US" sz="2800" dirty="0"/>
              <a:t>What are more, </a:t>
            </a:r>
            <a:r>
              <a:rPr lang="en-US" sz="2800" dirty="0" smtClean="0"/>
              <a:t>medications </a:t>
            </a:r>
            <a:r>
              <a:rPr lang="en-US" sz="2800" dirty="0"/>
              <a:t>that in all likelihood attention on the house may additionally arise brief if perilous water is wolfed at faculty. </a:t>
            </a:r>
            <a:endParaRPr lang="en-US" sz="2800" dirty="0" smtClean="0"/>
          </a:p>
          <a:p>
            <a:pPr>
              <a:tabLst>
                <a:tab pos="698500" algn="l"/>
              </a:tabLst>
            </a:pPr>
            <a:r>
              <a:rPr lang="en-US" sz="2800" dirty="0"/>
              <a:t>These medications can probably defeat both debased resources and recontamination of secure water in the home. </a:t>
            </a:r>
            <a:endParaRPr lang="en-US" sz="2800" dirty="0" smtClean="0"/>
          </a:p>
          <a:p>
            <a:pPr>
              <a:tabLst>
                <a:tab pos="698500" algn="l"/>
              </a:tabLst>
            </a:pPr>
            <a:r>
              <a:rPr lang="en-US" sz="2800" dirty="0"/>
              <a:t>M</a:t>
            </a:r>
            <a:r>
              <a:rPr lang="en-US" sz="2800" dirty="0" smtClean="0"/>
              <a:t>ediations </a:t>
            </a:r>
            <a:r>
              <a:rPr lang="en-US" sz="2800" dirty="0"/>
              <a:t>at the own family level were extra compelling than those at the supply</a:t>
            </a:r>
            <a:endParaRPr lang="en-US" sz="2800" dirty="0" smtClean="0"/>
          </a:p>
          <a:p>
            <a:pPr>
              <a:tabLst>
                <a:tab pos="698500" algn="l"/>
              </a:tabLst>
            </a:pPr>
            <a:endParaRPr lang="en-US" sz="2400" dirty="0"/>
          </a:p>
        </p:txBody>
      </p:sp>
    </p:spTree>
  </p:cSld>
  <p:clrMapOvr>
    <a:masterClrMapping/>
  </p:clrMapOvr>
</p:sld>
</file>

<file path=ppt/theme/theme1.xml><?xml version="1.0" encoding="utf-8"?>
<a:theme xmlns:a="http://schemas.openxmlformats.org/drawingml/2006/main" name="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1080</TotalTime>
  <Words>675</Words>
  <Application>Microsoft Office PowerPoint</Application>
  <PresentationFormat>Custom</PresentationFormat>
  <Paragraphs>35</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Melissa Breunig</dc:creator>
  <cp:lastModifiedBy>Windows User</cp:lastModifiedBy>
  <cp:revision>68</cp:revision>
  <cp:lastPrinted>2013-07-20T21:58:53Z</cp:lastPrinted>
  <dcterms:created xsi:type="dcterms:W3CDTF">2013-08-12T00:49:40Z</dcterms:created>
  <dcterms:modified xsi:type="dcterms:W3CDTF">2019-08-15T18:32:48Z</dcterms:modified>
</cp:coreProperties>
</file>